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52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nf8+Zuc+7HOLHbYfPXpUKDJea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Relationship Id="rId3" Type="http://schemas.openxmlformats.org/officeDocument/2006/relationships/hyperlink" Target="https://www.datamesh-architecture.co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tinfowler.com/articles/data-mesh-principle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a550a2267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92" name="Google Shape;92;g2ea550a2267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a550a226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98" name="Google Shape;98;g2ea550a226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a550a2267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2ea550a2267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a550a226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11" name="Google Shape;111;g2ea550a226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a550a2267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22" name="Google Shape;122;g2ea550a2267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a550a2267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28" name="Google Shape;128;g2ea550a2267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a550a226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34" name="Google Shape;134;g2ea550a226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a550a2267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41" name="Google Shape;141;g2ea550a2267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a550a2267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ea550a2267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a550a2267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54" name="Google Shape;154;g2ea550a2267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a550a2267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61" name="Google Shape;161;g2ea550a2267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a550a226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69" name="Google Shape;169;g2ea550a226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a550a2267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77" name="Google Shape;177;g2ea550a2267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a550a2267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ea550a2267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a550a226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90" name="Google Shape;190;g2ea550a2267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a550a2267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197" name="Google Shape;197;g2ea550a2267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a550a2267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203" name="Google Shape;203;g2ea550a2267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550a226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2ea550a226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ea550a226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g2ea550a226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a550a226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https://www.datamesh-architecture.com/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ea550a226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a550a226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66" name="Google Shape;66;g2ea550a226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a550a226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72" name="Google Shape;72;g2ea550a226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a550a2267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ea550a2267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a550a226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latin typeface="Arial"/>
                <a:ea typeface="Arial"/>
                <a:cs typeface="Arial"/>
                <a:sym typeface="Arial"/>
                <a:hlinkClick r:id="rId2"/>
              </a:rPr>
              <a:t>https://martinfowler.com/articles/data-mesh-principles.html</a:t>
            </a:r>
            <a:endParaRPr/>
          </a:p>
        </p:txBody>
      </p:sp>
      <p:sp>
        <p:nvSpPr>
          <p:cNvPr id="85" name="Google Shape;85;g2ea550a226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enas texto corrido">
  <p:cSld name="Apenas texto corrid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corrido">
  <p:cSld name="Título e texto corrid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ea550a2267_0_164"/>
          <p:cNvSpPr txBox="1"/>
          <p:nvPr>
            <p:ph type="ctrTitle"/>
          </p:nvPr>
        </p:nvSpPr>
        <p:spPr>
          <a:xfrm>
            <a:off x="415933" y="135831"/>
            <a:ext cx="114408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1" i="0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2">
            <a:alphaModFix/>
          </a:blip>
          <a:srcRect b="0" l="48224" r="0" t="0"/>
          <a:stretch/>
        </p:blipFill>
        <p:spPr>
          <a:xfrm>
            <a:off x="5879592" y="-1016"/>
            <a:ext cx="6312408" cy="686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"/>
          <p:cNvPicPr preferRelativeResize="0"/>
          <p:nvPr/>
        </p:nvPicPr>
        <p:blipFill rotWithShape="1">
          <a:blip r:embed="rId3">
            <a:alphaModFix/>
          </a:blip>
          <a:srcRect b="0" l="0" r="84922" t="64662"/>
          <a:stretch/>
        </p:blipFill>
        <p:spPr>
          <a:xfrm>
            <a:off x="0" y="4425696"/>
            <a:ext cx="1838325" cy="2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/>
          <p:cNvPicPr preferRelativeResize="0"/>
          <p:nvPr/>
        </p:nvPicPr>
        <p:blipFill rotWithShape="1">
          <a:blip r:embed="rId4">
            <a:alphaModFix/>
          </a:blip>
          <a:srcRect b="14789" l="0" r="-7019" t="0"/>
          <a:stretch/>
        </p:blipFill>
        <p:spPr>
          <a:xfrm>
            <a:off x="801046" y="713766"/>
            <a:ext cx="1375226" cy="114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2461486"/>
            <a:ext cx="12192000" cy="2238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1">
            <a:alphaModFix/>
          </a:blip>
          <a:srcRect b="85244" l="0" r="0" t="0"/>
          <a:stretch/>
        </p:blipFill>
        <p:spPr>
          <a:xfrm>
            <a:off x="0" y="1"/>
            <a:ext cx="12192001" cy="10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2">
            <a:alphaModFix/>
          </a:blip>
          <a:srcRect b="-5288" l="0" r="32048" t="-1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/>
          <p:nvPr/>
        </p:nvSpPr>
        <p:spPr>
          <a:xfrm>
            <a:off x="238125" y="1133475"/>
            <a:ext cx="11715750" cy="4895850"/>
          </a:xfrm>
          <a:prstGeom prst="rect">
            <a:avLst/>
          </a:prstGeom>
          <a:noFill/>
          <a:ln cap="flat" cmpd="sng" w="12700">
            <a:solidFill>
              <a:srgbClr val="01BD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1">
            <a:alphaModFix/>
          </a:blip>
          <a:srcRect b="-5288" l="0" r="32048" t="-1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/>
          <p:nvPr/>
        </p:nvSpPr>
        <p:spPr>
          <a:xfrm>
            <a:off x="228076" y="249219"/>
            <a:ext cx="11729461" cy="5779791"/>
          </a:xfrm>
          <a:prstGeom prst="rect">
            <a:avLst/>
          </a:prstGeom>
          <a:noFill/>
          <a:ln cap="flat" cmpd="sng" w="12700">
            <a:solidFill>
              <a:srgbClr val="01BD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6B9E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0011"/>
            <a:ext cx="12192000" cy="687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4"/>
          <p:cNvPicPr preferRelativeResize="0"/>
          <p:nvPr/>
        </p:nvPicPr>
        <p:blipFill rotWithShape="1">
          <a:blip r:embed="rId2">
            <a:alphaModFix/>
          </a:blip>
          <a:srcRect b="41409" l="39300" r="39575" t="26070"/>
          <a:stretch/>
        </p:blipFill>
        <p:spPr>
          <a:xfrm>
            <a:off x="4791456" y="1783080"/>
            <a:ext cx="2575502" cy="223683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martinfowler.com/articles/data-mesh-principles.html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hyperlink" Target="https://www.datamesh-architecture.com/" TargetMode="External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-1" y="2689203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6000">
                <a:solidFill>
                  <a:srgbClr val="4A6B9E"/>
                </a:solidFill>
                <a:latin typeface="Trebuchet MS"/>
                <a:ea typeface="Trebuchet MS"/>
                <a:cs typeface="Trebuchet MS"/>
                <a:sym typeface="Trebuchet MS"/>
              </a:rPr>
              <a:t>Data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-2" y="3754713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1BDC4"/>
                </a:solidFill>
                <a:latin typeface="Trebuchet MS"/>
                <a:ea typeface="Trebuchet MS"/>
                <a:cs typeface="Trebuchet MS"/>
                <a:sym typeface="Trebuchet MS"/>
              </a:rPr>
              <a:t>Marco Teixeira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a550a2267_0_58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Domínio: Níveis de maturidade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iagrama&#10;&#10;Descrição gerada automaticamente" id="95" name="Google Shape;95;g2ea550a2267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267" y="1207067"/>
            <a:ext cx="6934502" cy="45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a550a2267_0_63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Princípios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2ea550a2267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667" y="1230967"/>
            <a:ext cx="8289702" cy="4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ea550a2267_0_63"/>
          <p:cNvSpPr/>
          <p:nvPr/>
        </p:nvSpPr>
        <p:spPr>
          <a:xfrm>
            <a:off x="2153533" y="2509500"/>
            <a:ext cx="8636100" cy="919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a550a2267_0_171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ea550a2267_0_171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a550a2267_0_74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Produto de dados: O que é e como funciona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ção gerada automaticamente" id="114" name="Google Shape;114;g2ea550a2267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5182" y="1280133"/>
            <a:ext cx="4663050" cy="12551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115" name="Google Shape;115;g2ea550a2267_0_74"/>
          <p:cNvSpPr txBox="1"/>
          <p:nvPr/>
        </p:nvSpPr>
        <p:spPr>
          <a:xfrm>
            <a:off x="6781929" y="2923428"/>
            <a:ext cx="338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https://martinfowler.com/articles/data-mesh-principles.html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2ea550a2267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4369" y="3495083"/>
            <a:ext cx="4571188" cy="1954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ção gerada automaticamente" id="117" name="Google Shape;117;g2ea550a2267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433" y="1283190"/>
            <a:ext cx="4433391" cy="115605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118" name="Google Shape;118;g2ea550a2267_0_74"/>
          <p:cNvSpPr txBox="1"/>
          <p:nvPr/>
        </p:nvSpPr>
        <p:spPr>
          <a:xfrm>
            <a:off x="599424" y="2923425"/>
            <a:ext cx="308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https://www.datamesh-architecture.com/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o&#10;&#10;Descrição gerada automaticamente" id="119" name="Google Shape;119;g2ea550a2267_0_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739" y="3423116"/>
            <a:ext cx="4231285" cy="242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a550a2267_0_84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Tipos de Produto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ção gerada automaticamente" id="125" name="Google Shape;125;g2ea550a2267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016" y="1331199"/>
            <a:ext cx="8211964" cy="444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a550a2267_0_89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Produto de dados: Data Product Canvas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ção gerada automaticamente" id="131" name="Google Shape;131;g2ea550a2267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6733" y="1153700"/>
            <a:ext cx="6743901" cy="477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a550a2267_0_94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Produto de dados: Contratos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ção gerada automaticamente" id="137" name="Google Shape;137;g2ea550a2267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17033"/>
            <a:ext cx="4990128" cy="38303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Interface gráfica do usuário, Aplicativo&#10;&#10;Descrição gerada automaticamente" id="138" name="Google Shape;138;g2ea550a2267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918" y="1842036"/>
            <a:ext cx="5128085" cy="349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a550a2267_0_100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Princípios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2ea550a2267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667" y="1230967"/>
            <a:ext cx="8289702" cy="4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ea550a2267_0_100"/>
          <p:cNvSpPr/>
          <p:nvPr/>
        </p:nvSpPr>
        <p:spPr>
          <a:xfrm>
            <a:off x="2153533" y="3322300"/>
            <a:ext cx="8636100" cy="1260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a550a2267_0_176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ea550a2267_0_176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a550a2267_0_111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O que é a plataforma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, Carta&#10;&#10;Descrição gerada automaticamente" id="157" name="Google Shape;157;g2ea550a2267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33" y="2273305"/>
            <a:ext cx="5002322" cy="19945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Diagrama&#10;&#10;Descrição gerada automaticamente" id="158" name="Google Shape;158;g2ea550a2267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677" y="1493500"/>
            <a:ext cx="5506590" cy="4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a550a2267_0_117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O que é a plataforma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ção gerada automaticamente" id="164" name="Google Shape;164;g2ea550a2267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067" y="1320600"/>
            <a:ext cx="7089831" cy="4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ea550a2267_0_117"/>
          <p:cNvSpPr/>
          <p:nvPr/>
        </p:nvSpPr>
        <p:spPr>
          <a:xfrm>
            <a:off x="2387233" y="4805667"/>
            <a:ext cx="7661100" cy="1036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66" name="Google Shape;166;g2ea550a2267_0_117"/>
          <p:cNvSpPr/>
          <p:nvPr/>
        </p:nvSpPr>
        <p:spPr>
          <a:xfrm>
            <a:off x="8707133" y="2265667"/>
            <a:ext cx="1341300" cy="2540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a550a2267_0_124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Plataforma de dados: Stacks de plataforma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ce gráfica do usuário&#10;&#10;Descrição gerada automaticamente" id="172" name="Google Shape;172;g2ea550a2267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817" y="1960867"/>
            <a:ext cx="3784454" cy="2430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&#10;&#10;Descrição gerada automaticamente" id="173" name="Google Shape;173;g2ea550a2267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948" y="1960867"/>
            <a:ext cx="3812094" cy="2430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&#10;&#10;Descrição gerada automaticamente" id="174" name="Google Shape;174;g2ea550a2267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5731" y="1960867"/>
            <a:ext cx="3784454" cy="243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a550a2267_0_131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Princípios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ea550a2267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667" y="1230967"/>
            <a:ext cx="8289702" cy="4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a550a2267_0_131"/>
          <p:cNvSpPr/>
          <p:nvPr/>
        </p:nvSpPr>
        <p:spPr>
          <a:xfrm>
            <a:off x="2153533" y="4541500"/>
            <a:ext cx="8636100" cy="1260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a550a2267_0_181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ea550a2267_0_181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a550a2267_0_186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Governança Federada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ção gerada automaticamente" id="193" name="Google Shape;193;g2ea550a2267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067" y="1320600"/>
            <a:ext cx="7089831" cy="4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ea550a2267_0_186"/>
          <p:cNvSpPr/>
          <p:nvPr/>
        </p:nvSpPr>
        <p:spPr>
          <a:xfrm>
            <a:off x="2387233" y="1300467"/>
            <a:ext cx="7661100" cy="1036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a550a2267_0_142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Governança Federada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ce gráfica do usuário, Texto, Aplicativo&#10;&#10;Descrição gerada automaticamente" id="200" name="Google Shape;200;g2ea550a2267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267" y="1244966"/>
            <a:ext cx="6907403" cy="4556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a550a2267_0_147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Governança Federada de dados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ce gráfica do usuário, Texto, Aplicativo, Email&#10;&#10;Descrição gerada automaticamente" id="206" name="Google Shape;206;g2ea550a2267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966" y="1222900"/>
            <a:ext cx="4322134" cy="46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ea550a2267_0_4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2ea550a2267_0_4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/>
        </p:nvSpPr>
        <p:spPr>
          <a:xfrm>
            <a:off x="467550" y="315400"/>
            <a:ext cx="1078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O que é o Data Mesh</a:t>
            </a:r>
            <a:endParaRPr sz="31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ce gráfica do usuário, Aplicativo&#10;&#10;Descrição gerada automaticamente" id="54" name="Google Shape;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484" y="1515564"/>
            <a:ext cx="1135463" cy="116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14" y="3470697"/>
            <a:ext cx="1056850" cy="1460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ção gerada automaticamente" id="56" name="Google Shape;56;p4"/>
          <p:cNvPicPr preferRelativeResize="0"/>
          <p:nvPr/>
        </p:nvPicPr>
        <p:blipFill rotWithShape="1">
          <a:blip r:embed="rId5">
            <a:alphaModFix/>
          </a:blip>
          <a:srcRect b="4773" l="3504" r="4995" t="2899"/>
          <a:stretch/>
        </p:blipFill>
        <p:spPr>
          <a:xfrm>
            <a:off x="2716849" y="978721"/>
            <a:ext cx="3418593" cy="488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3987" y="1712120"/>
            <a:ext cx="4960537" cy="297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550a2267_0_25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Visão Global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ção gerada automaticamente" id="63" name="Google Shape;63;g2ea550a226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433" y="1176633"/>
            <a:ext cx="7331100" cy="46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a550a2267_0_30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Princípios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g2ea550a2267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667" y="1230967"/>
            <a:ext cx="8289702" cy="45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a550a2267_0_35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Data Mesh: Princípios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2ea550a2267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667" y="1230967"/>
            <a:ext cx="8289702" cy="45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ea550a2267_0_35"/>
          <p:cNvSpPr/>
          <p:nvPr/>
        </p:nvSpPr>
        <p:spPr>
          <a:xfrm>
            <a:off x="2153533" y="1290300"/>
            <a:ext cx="8636100" cy="1158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17B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a550a2267_0_166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a550a2267_0_166"/>
          <p:cNvSpPr txBox="1"/>
          <p:nvPr/>
        </p:nvSpPr>
        <p:spPr>
          <a:xfrm>
            <a:off x="512075" y="1990200"/>
            <a:ext cx="11410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Data Mesh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O que são domínios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Produtos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Plataforma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 Federada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a550a2267_0_52"/>
          <p:cNvSpPr txBox="1"/>
          <p:nvPr/>
        </p:nvSpPr>
        <p:spPr>
          <a:xfrm>
            <a:off x="623392" y="420518"/>
            <a:ext cx="1084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O que é um domínio</a:t>
            </a:r>
            <a:endParaRPr sz="3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ção gerada automaticamente" id="88" name="Google Shape;88;g2ea550a2267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9784" y="2049838"/>
            <a:ext cx="4545091" cy="25066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Diagrama&#10;&#10;Descrição gerada automaticamente" id="89" name="Google Shape;89;g2ea550a2267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28" y="1432567"/>
            <a:ext cx="4911630" cy="399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 - Título e tex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1 - Cap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3 - Título e tex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 - Fina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2020-01-14T17:16:45Z</dcterms:created>
  <dc:creator>Fernando José Ferreira</dc:creator>
</cp:coreProperties>
</file>